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1" r:id="rId4"/>
    <p:sldId id="258" r:id="rId5"/>
    <p:sldId id="260" r:id="rId6"/>
    <p:sldId id="262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06"/>
    <p:restoredTop sz="96208"/>
  </p:normalViewPr>
  <p:slideViewPr>
    <p:cSldViewPr snapToGrid="0" snapToObjects="1">
      <p:cViewPr varScale="1">
        <p:scale>
          <a:sx n="93" d="100"/>
          <a:sy n="93" d="100"/>
        </p:scale>
        <p:origin x="224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59645-FE5D-134A-89F6-10DF99B87C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Philly </a:t>
            </a:r>
            <a:r>
              <a:rPr lang="en-US" sz="4000" dirty="0"/>
              <a:t>Health</a:t>
            </a:r>
            <a:r>
              <a:rPr lang="en-US" dirty="0"/>
              <a:t>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40192D-8D08-9249-9CBC-22882BCB59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Thursday,  December 5</a:t>
            </a:r>
            <a:r>
              <a:rPr lang="en-US" baseline="30000" dirty="0"/>
              <a:t>th</a:t>
            </a:r>
            <a:r>
              <a:rPr lang="en-US" dirty="0"/>
              <a:t>, 2019</a:t>
            </a:r>
          </a:p>
          <a:p>
            <a:r>
              <a:rPr lang="en-US" dirty="0"/>
              <a:t>Kristin </a:t>
            </a:r>
            <a:r>
              <a:rPr lang="en-US" dirty="0" err="1"/>
              <a:t>kelly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46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2C541A6-E03F-144C-A5B2-C19ABCB3C8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60" t="7084" r="11002" b="1875"/>
          <a:stretch/>
        </p:blipFill>
        <p:spPr>
          <a:xfrm>
            <a:off x="1745456" y="614361"/>
            <a:ext cx="8617744" cy="62436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7660BA-04C4-A049-A7C5-6EE06F42E638}"/>
              </a:ext>
            </a:extLst>
          </p:cNvPr>
          <p:cNvSpPr txBox="1"/>
          <p:nvPr/>
        </p:nvSpPr>
        <p:spPr>
          <a:xfrm>
            <a:off x="145256" y="5672138"/>
            <a:ext cx="1600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Zip 19134 is an area called Port Richmond</a:t>
            </a:r>
          </a:p>
        </p:txBody>
      </p:sp>
    </p:spTree>
    <p:extLst>
      <p:ext uri="{BB962C8B-B14F-4D97-AF65-F5344CB8AC3E}">
        <p14:creationId xmlns:p14="http://schemas.microsoft.com/office/powerpoint/2010/main" val="4062235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831C33-3107-4441-BE3A-8C58E0EA9E31}"/>
              </a:ext>
            </a:extLst>
          </p:cNvPr>
          <p:cNvSpPr txBox="1"/>
          <p:nvPr/>
        </p:nvSpPr>
        <p:spPr>
          <a:xfrm>
            <a:off x="257175" y="6115050"/>
            <a:ext cx="1446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19104 is in West Philly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4D7C32-5EE7-C444-AABB-83DC40348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015" y="662152"/>
            <a:ext cx="8585969" cy="618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77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8FB94EF-657A-2C44-942E-B517FB220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349" y="538891"/>
            <a:ext cx="8624831" cy="6236283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2E582C-F6B2-114D-BF6E-56CD7A61D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48" y="954155"/>
            <a:ext cx="3273701" cy="15405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0280D9-3047-D845-B5A0-60FC9235A40E}"/>
              </a:ext>
            </a:extLst>
          </p:cNvPr>
          <p:cNvSpPr txBox="1"/>
          <p:nvPr/>
        </p:nvSpPr>
        <p:spPr>
          <a:xfrm>
            <a:off x="1470991" y="5738192"/>
            <a:ext cx="16814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Mild correlation</a:t>
            </a:r>
          </a:p>
          <a:p>
            <a:r>
              <a:rPr lang="en-US" dirty="0"/>
              <a:t>r = .2067</a:t>
            </a:r>
          </a:p>
        </p:txBody>
      </p:sp>
    </p:spTree>
    <p:extLst>
      <p:ext uri="{BB962C8B-B14F-4D97-AF65-F5344CB8AC3E}">
        <p14:creationId xmlns:p14="http://schemas.microsoft.com/office/powerpoint/2010/main" val="258974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8B1C06B5-54F0-B442-A2E9-BDFC3D758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218" y="620111"/>
            <a:ext cx="8693564" cy="623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670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BE6350-735A-DD42-BE75-CAAE8CB96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505" y="583096"/>
            <a:ext cx="8730990" cy="627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226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3226D-3F60-6B4E-AD80-F9FAA27FA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 analysis: different death rates by county</a:t>
            </a:r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E1BFD9-EBDE-3841-9147-2781B2A0F47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158404" y="1961356"/>
            <a:ext cx="6308657" cy="4665961"/>
          </a:xfrm>
        </p:spPr>
      </p:pic>
      <p:pic>
        <p:nvPicPr>
          <p:cNvPr id="10" name="Picture 9" descr="A picture containing screenshot, device&#10;&#10;Description automatically generated">
            <a:extLst>
              <a:ext uri="{FF2B5EF4-FFF2-40B4-BE49-F238E27FC236}">
                <a16:creationId xmlns:a16="http://schemas.microsoft.com/office/drawing/2014/main" id="{2BF799AF-AC6F-8445-A7B6-8B18D1168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585" y="1961356"/>
            <a:ext cx="6461011" cy="466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09706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1340</TotalTime>
  <Words>38</Words>
  <Application>Microsoft Macintosh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Gill Sans MT</vt:lpstr>
      <vt:lpstr>Wingdings 2</vt:lpstr>
      <vt:lpstr>Dividend</vt:lpstr>
      <vt:lpstr>Philly Health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Side analysis: different death rates by county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Philly Health data</dc:title>
  <dc:creator>Kristin Kelly</dc:creator>
  <cp:lastModifiedBy>Kristin Kelly</cp:lastModifiedBy>
  <cp:revision>14</cp:revision>
  <dcterms:created xsi:type="dcterms:W3CDTF">2019-12-05T22:10:11Z</dcterms:created>
  <dcterms:modified xsi:type="dcterms:W3CDTF">2019-12-16T06:42:21Z</dcterms:modified>
</cp:coreProperties>
</file>

<file path=docProps/thumbnail.jpeg>
</file>